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65" r:id="rId3"/>
    <p:sldId id="266" r:id="rId4"/>
    <p:sldId id="258" r:id="rId5"/>
    <p:sldId id="259" r:id="rId6"/>
    <p:sldId id="260" r:id="rId7"/>
    <p:sldId id="267" r:id="rId8"/>
    <p:sldId id="261" r:id="rId9"/>
    <p:sldId id="262" r:id="rId10"/>
    <p:sldId id="263" r:id="rId11"/>
    <p:sldId id="264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2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0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7430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823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567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329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96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675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008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422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528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59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5003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990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9297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8182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3452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212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BAE147-25F4-446C-9A83-04925EE5D80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A5027A-7DF8-4975-B8E1-2467A1CC4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232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8401" y="1816925"/>
            <a:ext cx="8574622" cy="2179342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roject</a:t>
            </a:r>
            <a:r>
              <a:rPr lang="en-US" dirty="0"/>
              <a:t>: virtual tour “</a:t>
            </a:r>
            <a:r>
              <a:rPr lang="en-US" dirty="0" err="1"/>
              <a:t>Agapovka</a:t>
            </a:r>
            <a:r>
              <a:rPr lang="en-US" dirty="0"/>
              <a:t> at a glance”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26016" y="4981919"/>
            <a:ext cx="6987645" cy="138853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Made</a:t>
            </a:r>
            <a:r>
              <a:rPr lang="ru-RU" sz="2800" dirty="0" smtClean="0"/>
              <a:t>:</a:t>
            </a:r>
            <a:r>
              <a:rPr lang="en-US" sz="2800" dirty="0" smtClean="0"/>
              <a:t> students of the 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/>
              <a:t>and 10</a:t>
            </a:r>
            <a:r>
              <a:rPr lang="en-US" sz="2800" baseline="30000" dirty="0"/>
              <a:t>th</a:t>
            </a:r>
            <a:r>
              <a:rPr lang="en-US" sz="2800" dirty="0"/>
              <a:t> forms of </a:t>
            </a:r>
            <a:r>
              <a:rPr lang="en-US" sz="2800" dirty="0" err="1"/>
              <a:t>Magnitnaya</a:t>
            </a:r>
            <a:r>
              <a:rPr lang="en-US" sz="2800" dirty="0"/>
              <a:t> school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25277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903" y="13556"/>
            <a:ext cx="3893402" cy="1804655"/>
          </a:xfrm>
        </p:spPr>
        <p:txBody>
          <a:bodyPr>
            <a:normAutofit/>
          </a:bodyPr>
          <a:lstStyle/>
          <a:p>
            <a:pPr lvl="0"/>
            <a:r>
              <a:rPr lang="en-US" sz="4800" b="1" dirty="0"/>
              <a:t>HISTORY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8915" y="1105890"/>
            <a:ext cx="6497782" cy="48733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6618" y="4720442"/>
            <a:ext cx="3549121" cy="1828800"/>
          </a:xfrm>
        </p:spPr>
        <p:txBody>
          <a:bodyPr>
            <a:normAutofit/>
          </a:bodyPr>
          <a:lstStyle/>
          <a:p>
            <a:r>
              <a:rPr lang="en-US" sz="2400" dirty="0"/>
              <a:t>Pavel </a:t>
            </a:r>
            <a:r>
              <a:rPr lang="en-US" sz="2400" dirty="0" err="1"/>
              <a:t>Osipovich</a:t>
            </a:r>
            <a:r>
              <a:rPr lang="en-US" sz="2400" dirty="0"/>
              <a:t> </a:t>
            </a:r>
            <a:r>
              <a:rPr lang="en-US" sz="2400" dirty="0" err="1"/>
              <a:t>Agapov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6775" y="13556"/>
            <a:ext cx="37052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90834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51312"/>
            <a:ext cx="12290961" cy="82903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470087"/>
            <a:ext cx="12290960" cy="80091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293261"/>
            <a:ext cx="12290962" cy="765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687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65711"/>
            <a:ext cx="12073246" cy="692371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191" y="712520"/>
            <a:ext cx="10681192" cy="1832757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Foundation of </a:t>
            </a:r>
            <a:r>
              <a:rPr lang="en-US" sz="5300" b="1" dirty="0" err="1"/>
              <a:t>Agapovsky</a:t>
            </a:r>
            <a:r>
              <a:rPr lang="en-US" sz="5300" b="1" dirty="0"/>
              <a:t> area in 1965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25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181" y="-118754"/>
            <a:ext cx="10018713" cy="1752599"/>
          </a:xfrm>
        </p:spPr>
        <p:txBody>
          <a:bodyPr/>
          <a:lstStyle/>
          <a:p>
            <a:pPr lvl="0"/>
            <a:r>
              <a:rPr lang="en-US" sz="4400" b="1" dirty="0"/>
              <a:t>Official emblems (flag, coat of arms)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3028" y="876299"/>
            <a:ext cx="4298972" cy="58291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3511" y="812790"/>
            <a:ext cx="4794687" cy="595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25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7049" y="0"/>
            <a:ext cx="10018713" cy="1752599"/>
          </a:xfrm>
        </p:spPr>
        <p:txBody>
          <a:bodyPr/>
          <a:lstStyle/>
          <a:p>
            <a:pPr lvl="0"/>
            <a:r>
              <a:rPr lang="en-US" b="1" dirty="0"/>
              <a:t>Economical position. Industry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4249" y="949250"/>
            <a:ext cx="9167751" cy="5908750"/>
          </a:xfrm>
        </p:spPr>
      </p:pic>
    </p:spTree>
    <p:extLst>
      <p:ext uri="{BB962C8B-B14F-4D97-AF65-F5344CB8AC3E}">
        <p14:creationId xmlns:p14="http://schemas.microsoft.com/office/powerpoint/2010/main" xmlns="" val="339884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2410" y="4264727"/>
            <a:ext cx="3597884" cy="887680"/>
          </a:xfrm>
        </p:spPr>
        <p:txBody>
          <a:bodyPr>
            <a:normAutofit/>
          </a:bodyPr>
          <a:lstStyle/>
          <a:p>
            <a:r>
              <a:rPr lang="en-US" sz="4000" dirty="0" err="1"/>
              <a:t>Hasimov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4220" y="1428331"/>
            <a:ext cx="5025488" cy="32802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34220" y="4708567"/>
            <a:ext cx="3524243" cy="1600200"/>
          </a:xfrm>
        </p:spPr>
        <p:txBody>
          <a:bodyPr>
            <a:normAutofit/>
          </a:bodyPr>
          <a:lstStyle/>
          <a:p>
            <a:r>
              <a:rPr lang="en-US" sz="4000" dirty="0" err="1"/>
              <a:t>Karsakbaev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9896" y="0"/>
            <a:ext cx="5212104" cy="347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63877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166" y="-293398"/>
            <a:ext cx="10018713" cy="1752599"/>
          </a:xfrm>
        </p:spPr>
        <p:txBody>
          <a:bodyPr>
            <a:normAutofit/>
          </a:bodyPr>
          <a:lstStyle/>
          <a:p>
            <a:r>
              <a:rPr lang="en-US" sz="6600" dirty="0" smtClean="0"/>
              <a:t>Ural river</a:t>
            </a:r>
            <a:endParaRPr lang="ru-RU" sz="66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7066" y="1419101"/>
            <a:ext cx="9598056" cy="543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655605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7433" y="103909"/>
            <a:ext cx="10018713" cy="1752599"/>
          </a:xfrm>
        </p:spPr>
        <p:txBody>
          <a:bodyPr>
            <a:normAutofit/>
          </a:bodyPr>
          <a:lstStyle/>
          <a:p>
            <a:r>
              <a:rPr lang="en-US" sz="6600" dirty="0"/>
              <a:t>Nature</a:t>
            </a:r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8522" y="1674421"/>
            <a:ext cx="5250056" cy="3937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8578" y="2655433"/>
            <a:ext cx="5603422" cy="4202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74351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4599" y="179119"/>
            <a:ext cx="5426158" cy="1371600"/>
          </a:xfrm>
        </p:spPr>
        <p:txBody>
          <a:bodyPr>
            <a:normAutofit/>
          </a:bodyPr>
          <a:lstStyle/>
          <a:p>
            <a:r>
              <a:rPr lang="en-US" sz="4400" dirty="0" err="1" smtClean="0"/>
              <a:t>Nutural</a:t>
            </a:r>
            <a:r>
              <a:rPr lang="en-US" sz="4400" dirty="0" smtClean="0"/>
              <a:t> monuments 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63" r="26063"/>
          <a:stretch>
            <a:fillRect/>
          </a:stretch>
        </p:blipFill>
        <p:spPr>
          <a:xfrm>
            <a:off x="5391397" y="1609930"/>
            <a:ext cx="6709560" cy="524807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80199" y="2922319"/>
            <a:ext cx="5426158" cy="1828800"/>
          </a:xfrm>
        </p:spPr>
        <p:txBody>
          <a:bodyPr/>
          <a:lstStyle/>
          <a:p>
            <a:pPr lvl="0"/>
            <a:r>
              <a:rPr lang="en-US" sz="4000" dirty="0" err="1"/>
              <a:t>Ablyazov</a:t>
            </a:r>
            <a:r>
              <a:rPr lang="en-US" sz="4000" dirty="0"/>
              <a:t> meadows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74976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5965" y="6307312"/>
            <a:ext cx="5320250" cy="45719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The tract «the White Stone»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275011" y="5067147"/>
            <a:ext cx="10018711" cy="49371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800" dirty="0"/>
              <a:t>mountain </a:t>
            </a:r>
            <a:r>
              <a:rPr lang="ru-RU" sz="2800" dirty="0"/>
              <a:t>«</a:t>
            </a:r>
            <a:r>
              <a:rPr lang="en-US" sz="2800" dirty="0" err="1"/>
              <a:t>Vorovskaya</a:t>
            </a:r>
            <a:r>
              <a:rPr lang="ru-RU" sz="2800" dirty="0"/>
              <a:t>»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137" y="1686295"/>
            <a:ext cx="5030315" cy="3772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3452" y="0"/>
            <a:ext cx="5921829" cy="3826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18989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81298" y="525823"/>
            <a:ext cx="4607188" cy="576262"/>
          </a:xfrm>
        </p:spPr>
        <p:txBody>
          <a:bodyPr/>
          <a:lstStyle/>
          <a:p>
            <a:r>
              <a:rPr lang="en-US" sz="5400" dirty="0" smtClean="0"/>
              <a:t>Education</a:t>
            </a:r>
            <a:endParaRPr lang="ru-RU" sz="5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185846" y="4266041"/>
            <a:ext cx="4622537" cy="5762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2691" y="0"/>
            <a:ext cx="5209309" cy="3731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42990"/>
            <a:ext cx="7160821" cy="3798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66612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6153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7200" dirty="0" smtClean="0"/>
              <a:t>Sports </a:t>
            </a:r>
            <a:endParaRPr lang="ru-RU" sz="7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66153" y="1758383"/>
            <a:ext cx="4607188" cy="5762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6828" y="1505002"/>
            <a:ext cx="8583489" cy="5352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46995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797" y="341416"/>
            <a:ext cx="10018713" cy="1752599"/>
          </a:xfrm>
        </p:spPr>
        <p:txBody>
          <a:bodyPr/>
          <a:lstStyle/>
          <a:p>
            <a:pPr lvl="0"/>
            <a:r>
              <a:rPr lang="en-US" b="1" dirty="0"/>
              <a:t>The Great Patriotic War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8831" y="1531556"/>
            <a:ext cx="5236176" cy="3927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08355" y="2138414"/>
            <a:ext cx="4622537" cy="576262"/>
          </a:xfrm>
        </p:spPr>
        <p:txBody>
          <a:bodyPr/>
          <a:lstStyle/>
          <a:p>
            <a:r>
              <a:rPr lang="en-US" dirty="0" smtClean="0"/>
              <a:t>Nikolay </a:t>
            </a:r>
            <a:r>
              <a:rPr lang="en-US" dirty="0" err="1" smtClean="0"/>
              <a:t>Sergienko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007" y="2946664"/>
            <a:ext cx="5698648" cy="3202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98150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1364" y="1777366"/>
            <a:ext cx="5504373" cy="3495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38826" y="6034840"/>
            <a:ext cx="4622537" cy="576262"/>
          </a:xfrm>
        </p:spPr>
        <p:txBody>
          <a:bodyPr/>
          <a:lstStyle/>
          <a:p>
            <a:r>
              <a:rPr lang="en-US" b="1" dirty="0"/>
              <a:t>Nina </a:t>
            </a:r>
            <a:r>
              <a:rPr lang="en-US" b="1" dirty="0" err="1"/>
              <a:t>Shehovtsona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16" name="Объект 1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1486" y="901847"/>
            <a:ext cx="3657599" cy="5319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128050" y="124435"/>
            <a:ext cx="10018713" cy="1752599"/>
          </a:xfrm>
        </p:spPr>
        <p:txBody>
          <a:bodyPr/>
          <a:lstStyle/>
          <a:p>
            <a:r>
              <a:rPr lang="en-US" dirty="0" smtClean="0"/>
              <a:t>People we are proud for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1261622" y="5120551"/>
            <a:ext cx="4607188" cy="576262"/>
          </a:xfrm>
        </p:spPr>
        <p:txBody>
          <a:bodyPr/>
          <a:lstStyle/>
          <a:p>
            <a:r>
              <a:rPr lang="en-US" b="1" dirty="0"/>
              <a:t>Vera Belaya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744021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138</TotalTime>
  <Words>82</Words>
  <Application>Microsoft Office PowerPoint</Application>
  <PresentationFormat>Произвольный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Параллакс</vt:lpstr>
      <vt:lpstr>Project: virtual tour “Agapovka at a glance”</vt:lpstr>
      <vt:lpstr>HISTORY </vt:lpstr>
      <vt:lpstr>Слайд 3</vt:lpstr>
      <vt:lpstr>Foundation of Agapovsky area in 1965  </vt:lpstr>
      <vt:lpstr>Official emblems (flag, coat of arms) </vt:lpstr>
      <vt:lpstr>Economical position. Industry </vt:lpstr>
      <vt:lpstr>Hasimov</vt:lpstr>
      <vt:lpstr>Ural river</vt:lpstr>
      <vt:lpstr>Nature</vt:lpstr>
      <vt:lpstr>Nutural monuments </vt:lpstr>
      <vt:lpstr>The tract «the White Stone» </vt:lpstr>
      <vt:lpstr>Слайд 12</vt:lpstr>
      <vt:lpstr>Sports </vt:lpstr>
      <vt:lpstr>The Great Patriotic War </vt:lpstr>
      <vt:lpstr>People we are proud for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Project: virtual tour “Agapovka at a glance”</dc:title>
  <dc:creator>Пользователь Windows</dc:creator>
  <cp:lastModifiedBy>Секретарь</cp:lastModifiedBy>
  <cp:revision>15</cp:revision>
  <dcterms:created xsi:type="dcterms:W3CDTF">2018-03-12T14:09:38Z</dcterms:created>
  <dcterms:modified xsi:type="dcterms:W3CDTF">2018-03-13T03:23:45Z</dcterms:modified>
</cp:coreProperties>
</file>